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387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PlaceHolder 1"/>
          <p:cNvSpPr>
            <a:spLocks noGrp="1"/>
          </p:cNvSpPr>
          <p:nvPr>
            <p:ph type="body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формата примечаний щёлкните мышью</a:t>
            </a:r>
          </a:p>
        </p:txBody>
      </p:sp>
      <p:sp>
        <p:nvSpPr>
          <p:cNvPr id="39" name="PlaceHolder 2"/>
          <p:cNvSpPr>
            <a:spLocks noGrp="1"/>
          </p:cNvSpPr>
          <p:nvPr>
            <p:ph type="hdr"/>
          </p:nvPr>
        </p:nvSpPr>
        <p:spPr>
          <a:xfrm>
            <a:off x="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&lt;верхний колонтитул&gt;</a:t>
            </a:r>
          </a:p>
        </p:txBody>
      </p:sp>
      <p:sp>
        <p:nvSpPr>
          <p:cNvPr id="40" name="PlaceHolder 3"/>
          <p:cNvSpPr>
            <a:spLocks noGrp="1"/>
          </p:cNvSpPr>
          <p:nvPr>
            <p:ph type="dt"/>
          </p:nvPr>
        </p:nvSpPr>
        <p:spPr>
          <a:xfrm>
            <a:off x="4278960" y="0"/>
            <a:ext cx="3280680" cy="534240"/>
          </a:xfrm>
          <a:prstGeom prst="rect">
            <a:avLst/>
          </a:prstGeom>
        </p:spPr>
        <p:txBody>
          <a:bodyPr lIns="0" tIns="0" rIns="0" bIns="0"/>
          <a:lstStyle/>
          <a:p>
            <a:pPr algn="r"/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&lt;дата/время&gt;</a:t>
            </a:r>
          </a:p>
        </p:txBody>
      </p:sp>
      <p:sp>
        <p:nvSpPr>
          <p:cNvPr id="41" name="PlaceHolder 4"/>
          <p:cNvSpPr>
            <a:spLocks noGrp="1"/>
          </p:cNvSpPr>
          <p:nvPr>
            <p:ph type="ftr"/>
          </p:nvPr>
        </p:nvSpPr>
        <p:spPr>
          <a:xfrm>
            <a:off x="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r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t>&lt;нижний колонтитул&gt;</a:t>
            </a:r>
          </a:p>
        </p:txBody>
      </p:sp>
      <p:sp>
        <p:nvSpPr>
          <p:cNvPr id="42" name="PlaceHolder 5"/>
          <p:cNvSpPr>
            <a:spLocks noGrp="1"/>
          </p:cNvSpPr>
          <p:nvPr>
            <p:ph type="sldNum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</p:spPr>
        <p:txBody>
          <a:bodyPr lIns="0" tIns="0" rIns="0" bIns="0" anchor="b"/>
          <a:lstStyle/>
          <a:p>
            <a:pPr algn="r"/>
            <a:fld id="{1D5E21E0-EE3D-4F85-89B2-130BE836BFA4}" type="slidenum">
              <a:rPr lang="ru-RU" sz="1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Times New Roman"/>
              </a:rPr>
              <a:pPr algn="r"/>
              <a:t>‹#›</a:t>
            </a:fld>
            <a:endParaRPr lang="ru-RU" sz="1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Times New Roman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 type="body"/>
          </p:nvPr>
        </p:nvSpPr>
        <p:spPr>
          <a:xfrm>
            <a:off x="323964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 type="body"/>
          </p:nvPr>
        </p:nvSpPr>
        <p:spPr>
          <a:xfrm>
            <a:off x="6022080" y="160452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 type="body"/>
          </p:nvPr>
        </p:nvSpPr>
        <p:spPr>
          <a:xfrm>
            <a:off x="602208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 type="body"/>
          </p:nvPr>
        </p:nvSpPr>
        <p:spPr>
          <a:xfrm>
            <a:off x="323964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 type="body"/>
          </p:nvPr>
        </p:nvSpPr>
        <p:spPr>
          <a:xfrm>
            <a:off x="457200" y="3682080"/>
            <a:ext cx="26496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457200" y="273600"/>
            <a:ext cx="8229240" cy="530784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 type="body"/>
          </p:nvPr>
        </p:nvSpPr>
        <p:spPr>
          <a:xfrm>
            <a:off x="45720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 type="body"/>
          </p:nvPr>
        </p:nvSpPr>
        <p:spPr>
          <a:xfrm>
            <a:off x="4674240" y="368208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457200" y="222840"/>
            <a:ext cx="8229240" cy="124668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ru-RU" sz="44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 type="body"/>
          </p:nvPr>
        </p:nvSpPr>
        <p:spPr>
          <a:xfrm>
            <a:off x="4674240" y="1604520"/>
            <a:ext cx="401580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 type="body"/>
          </p:nvPr>
        </p:nvSpPr>
        <p:spPr>
          <a:xfrm>
            <a:off x="457200" y="3682080"/>
            <a:ext cx="8229240" cy="18968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ru-RU" sz="3200" b="0" strike="noStrike" spc="-1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240" cy="114480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ru-RU" sz="4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текста заголовка щёлкните мышью</a:t>
            </a:r>
          </a:p>
        </p:txBody>
      </p:sp>
      <p:sp>
        <p:nvSpPr>
          <p:cNvPr id="3" name="PlaceHolder 2"/>
          <p:cNvSpPr>
            <a:spLocks noGrp="1"/>
          </p:cNvSpPr>
          <p:nvPr>
            <p:ph type="body"/>
          </p:nvPr>
        </p:nvSpPr>
        <p:spPr>
          <a:xfrm>
            <a:off x="457200" y="1604520"/>
            <a:ext cx="82292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32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Для правки структуры щёлкните мышью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8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Второй уровень структуры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4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Третий уровень структуры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Четвёртый уровень структуры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Пятый уровень структуры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Шестой уровень структуры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ru-RU" sz="2000" b="0" strike="noStrike" spc="-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Arial"/>
              </a:rPr>
              <a:t>Седьмой уровень структуры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/>
    <p:bodyStyle/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CustomShape 1"/>
          <p:cNvSpPr/>
          <p:nvPr/>
        </p:nvSpPr>
        <p:spPr>
          <a:xfrm>
            <a:off x="108360" y="2996952"/>
            <a:ext cx="9035640" cy="34290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 anchor="ctr"/>
          <a:lstStyle/>
          <a:p>
            <a:pPr algn="ctr"/>
            <a:r>
              <a:rPr lang="ru-RU" sz="28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400" b="1" dirty="0"/>
              <a:t>ПРОГРАММА </a:t>
            </a:r>
            <a:endParaRPr lang="ru-RU" sz="2400" dirty="0" smtClean="0"/>
          </a:p>
          <a:p>
            <a:pPr algn="ctr"/>
            <a:r>
              <a:rPr lang="ru-RU" sz="2000" b="1" dirty="0" smtClean="0"/>
              <a:t>ОФИЦИАЛЬНЫХ  </a:t>
            </a:r>
            <a:r>
              <a:rPr lang="ru-RU" sz="2000" b="1" dirty="0"/>
              <a:t>ОТКРЫТЫХ </a:t>
            </a:r>
            <a:r>
              <a:rPr lang="ru-RU" sz="2000" b="1" dirty="0" smtClean="0"/>
              <a:t>СОРЕВНОВАНИЙ </a:t>
            </a:r>
            <a:r>
              <a:rPr lang="ru-RU" sz="2000" b="1" dirty="0"/>
              <a:t>ПО </a:t>
            </a:r>
            <a:r>
              <a:rPr lang="ru-RU" sz="2000" b="1" dirty="0" smtClean="0"/>
              <a:t>ТРИАТЛОНУ</a:t>
            </a:r>
          </a:p>
          <a:p>
            <a:pPr algn="ctr"/>
            <a:endParaRPr lang="ru-RU" sz="1000" dirty="0"/>
          </a:p>
          <a:p>
            <a:pPr algn="ctr"/>
            <a:r>
              <a:rPr lang="ru-RU" sz="2400" b="1" dirty="0"/>
              <a:t>Спортивная дисциплина: </a:t>
            </a:r>
            <a:r>
              <a:rPr lang="ru-RU" sz="2400" b="1" dirty="0" err="1" smtClean="0"/>
              <a:t>триатлон-зимний</a:t>
            </a:r>
            <a:endParaRPr lang="ru-RU" sz="2400" b="1" dirty="0" smtClean="0"/>
          </a:p>
          <a:p>
            <a:pPr algn="ctr"/>
            <a:endParaRPr lang="ru-RU" sz="2400" b="1" dirty="0" smtClean="0"/>
          </a:p>
          <a:p>
            <a:pPr algn="ctr"/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Место 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проведения: город Ярославль, лыжная 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база МУ СШОР</a:t>
            </a:r>
          </a:p>
          <a:p>
            <a:pPr algn="just">
              <a:lnSpc>
                <a:spcPct val="100000"/>
              </a:lnSpc>
            </a:pPr>
            <a:r>
              <a:rPr lang="ru-RU" sz="2400" b="1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400" b="1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№ 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19 (ул. 3-я </a:t>
            </a:r>
            <a:r>
              <a:rPr lang="ru-RU" sz="2400" b="1" strike="noStrike" spc="-1" dirty="0" err="1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Яковлевская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, 31). 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  <a:p>
            <a:pPr algn="just">
              <a:lnSpc>
                <a:spcPct val="100000"/>
              </a:lnSpc>
            </a:pP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      Дата </a:t>
            </a:r>
            <a:r>
              <a:rPr lang="ru-RU" sz="2400" b="1" strike="noStrike" spc="-1" dirty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и время проведения: </a:t>
            </a:r>
            <a:r>
              <a:rPr lang="ru-RU" sz="2400" b="1" strike="noStrike" spc="-1" dirty="0" smtClean="0">
                <a:solidFill>
                  <a:srgbClr val="000000"/>
                </a:solidFill>
                <a:uFill>
                  <a:solidFill>
                    <a:srgbClr val="FFFFFF"/>
                  </a:solidFill>
                </a:uFill>
                <a:latin typeface="Calibri"/>
                <a:ea typeface="DejaVu Sans"/>
              </a:rPr>
              <a:t>25 февраля 2021 года.</a:t>
            </a:r>
            <a:endParaRPr lang="ru-RU" sz="2400" b="0" strike="noStrike" spc="-1" dirty="0">
              <a:solidFill>
                <a:srgbClr val="000000"/>
              </a:solidFill>
              <a:uFill>
                <a:solidFill>
                  <a:srgbClr val="FFFFFF"/>
                </a:solidFill>
              </a:uFill>
              <a:latin typeface="Arial"/>
            </a:endParaRPr>
          </a:p>
        </p:txBody>
      </p:sp>
      <p:pic>
        <p:nvPicPr>
          <p:cNvPr id="44" name="Picture 2"/>
          <p:cNvPicPr/>
          <p:nvPr/>
        </p:nvPicPr>
        <p:blipFill>
          <a:blip r:embed="rId2" cstate="print"/>
          <a:stretch/>
        </p:blipFill>
        <p:spPr>
          <a:xfrm>
            <a:off x="216000" y="216000"/>
            <a:ext cx="2231640" cy="2519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5" name="Picture 3"/>
          <p:cNvPicPr/>
          <p:nvPr/>
        </p:nvPicPr>
        <p:blipFill>
          <a:blip r:embed="rId3" cstate="print"/>
          <a:stretch/>
        </p:blipFill>
        <p:spPr>
          <a:xfrm>
            <a:off x="2765160" y="216000"/>
            <a:ext cx="3138480" cy="2492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6" name="Рисунок 7"/>
          <p:cNvPicPr/>
          <p:nvPr/>
        </p:nvPicPr>
        <p:blipFill>
          <a:blip r:embed="rId4" cstate="print"/>
          <a:stretch/>
        </p:blipFill>
        <p:spPr>
          <a:xfrm>
            <a:off x="6120000" y="216000"/>
            <a:ext cx="2961000" cy="24926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95536" y="2492896"/>
            <a:ext cx="8532440" cy="409612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2400" b="1" dirty="0"/>
              <a:t>«ПЕРВЕНСТВО МУ СШОР № 19 ПО ЗИМНЕМУ ТРИАТЛОНУ»</a:t>
            </a:r>
            <a:endParaRPr lang="ru-RU" sz="2400" dirty="0"/>
          </a:p>
          <a:p>
            <a:r>
              <a:rPr lang="ru-RU" sz="2400" b="1" dirty="0"/>
              <a:t> </a:t>
            </a:r>
            <a:endParaRPr lang="ru-RU" sz="2400" dirty="0"/>
          </a:p>
          <a:p>
            <a:r>
              <a:rPr lang="ru-RU" sz="2400" b="1" dirty="0"/>
              <a:t>14:30 – 14:50</a:t>
            </a:r>
            <a:r>
              <a:rPr lang="ru-RU" sz="2400" dirty="0"/>
              <a:t> – открыта транзитная зона для мальчиков и девочек 2009 г.р. и младше (12 лет и младше); </a:t>
            </a:r>
          </a:p>
          <a:p>
            <a:r>
              <a:rPr lang="ru-RU" sz="2400" b="1" dirty="0"/>
              <a:t>14:50</a:t>
            </a:r>
            <a:r>
              <a:rPr lang="ru-RU" sz="2400" dirty="0"/>
              <a:t> – открытие соревнований;</a:t>
            </a:r>
          </a:p>
          <a:p>
            <a:r>
              <a:rPr lang="ru-RU" sz="2400" b="1" dirty="0"/>
              <a:t>14:55</a:t>
            </a:r>
            <a:r>
              <a:rPr lang="ru-RU" sz="2400" dirty="0"/>
              <a:t> – предстартовый брифинг;</a:t>
            </a:r>
          </a:p>
          <a:p>
            <a:r>
              <a:rPr lang="ru-RU" sz="2400" b="1" dirty="0"/>
              <a:t>15:00</a:t>
            </a:r>
            <a:r>
              <a:rPr lang="ru-RU" sz="2400" dirty="0"/>
              <a:t> – старт для мальчиков и девочек 2009 г.р. и младше (12 лет и младше) на дистанцию: бег 1 км + велогонка МТБ 2 км + лыжная гонка 1 км;</a:t>
            </a:r>
          </a:p>
          <a:p>
            <a:r>
              <a:rPr lang="ru-RU" sz="2400" b="1" dirty="0"/>
              <a:t>16:30</a:t>
            </a:r>
            <a:r>
              <a:rPr lang="ru-RU" sz="2400" dirty="0"/>
              <a:t> – награждение.</a:t>
            </a:r>
          </a:p>
        </p:txBody>
      </p:sp>
      <p:pic>
        <p:nvPicPr>
          <p:cNvPr id="48" name="Picture 2"/>
          <p:cNvPicPr/>
          <p:nvPr/>
        </p:nvPicPr>
        <p:blipFill>
          <a:blip r:embed="rId2" cstate="print"/>
          <a:stretch/>
        </p:blipFill>
        <p:spPr>
          <a:xfrm>
            <a:off x="827584" y="260648"/>
            <a:ext cx="1759320" cy="213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3"/>
          <p:cNvPicPr/>
          <p:nvPr/>
        </p:nvPicPr>
        <p:blipFill>
          <a:blip r:embed="rId3" cstate="print"/>
          <a:stretch/>
        </p:blipFill>
        <p:spPr>
          <a:xfrm>
            <a:off x="3059832" y="476672"/>
            <a:ext cx="2528280" cy="175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" name="Рисунок 1"/>
          <p:cNvPicPr/>
          <p:nvPr/>
        </p:nvPicPr>
        <p:blipFill>
          <a:blip r:embed="rId4" cstate="print"/>
          <a:stretch/>
        </p:blipFill>
        <p:spPr>
          <a:xfrm>
            <a:off x="6012160" y="476672"/>
            <a:ext cx="2529720" cy="1677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23528" y="2204864"/>
            <a:ext cx="8532440" cy="4365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2000" b="1" dirty="0"/>
              <a:t>«ПЕРВЕНСТВО ГОРОДА ЯРОСЛАВЛЯ  ПО ЗИМНЕМУ ТРИАТЛОНУ»</a:t>
            </a:r>
            <a:endParaRPr lang="ru-RU" sz="2000" dirty="0"/>
          </a:p>
          <a:p>
            <a:pPr algn="ctr"/>
            <a:r>
              <a:rPr lang="ru-RU" sz="2000" b="1" dirty="0"/>
              <a:t>«ПЕРВЕНСТВО ЯРОСЛАВСКОЙ ОБЛАСТИ ПО ЗИМНЕМУ ТРИАТЛОНУ»</a:t>
            </a:r>
            <a:endParaRPr lang="ru-RU" sz="2000" dirty="0"/>
          </a:p>
          <a:p>
            <a:r>
              <a:rPr lang="ru-RU" sz="2200" dirty="0"/>
              <a:t> </a:t>
            </a:r>
            <a:endParaRPr lang="ru-RU" sz="1200" dirty="0"/>
          </a:p>
          <a:p>
            <a:r>
              <a:rPr lang="ru-RU" sz="2100" b="1" dirty="0"/>
              <a:t>16:00 – 16:20</a:t>
            </a:r>
            <a:r>
              <a:rPr lang="ru-RU" sz="2100" dirty="0"/>
              <a:t> – открыта транзитная зона для юношей и девушек 15-17 лет (2004-2006 г.р.), юношей и девушек 13-14 лет (2007-2008 г.р.);</a:t>
            </a:r>
          </a:p>
          <a:p>
            <a:r>
              <a:rPr lang="ru-RU" sz="2100" b="1" dirty="0"/>
              <a:t>16:20</a:t>
            </a:r>
            <a:r>
              <a:rPr lang="ru-RU" sz="2100" dirty="0"/>
              <a:t> – открытие соревнований;</a:t>
            </a:r>
          </a:p>
          <a:p>
            <a:r>
              <a:rPr lang="ru-RU" sz="2100" b="1" dirty="0"/>
              <a:t>16:25</a:t>
            </a:r>
            <a:r>
              <a:rPr lang="ru-RU" sz="2100" dirty="0"/>
              <a:t> – предстартовый брифинг;</a:t>
            </a:r>
          </a:p>
          <a:p>
            <a:r>
              <a:rPr lang="ru-RU" sz="2100" b="1" dirty="0"/>
              <a:t>16:30</a:t>
            </a:r>
            <a:r>
              <a:rPr lang="ru-RU" sz="2100" dirty="0"/>
              <a:t> – старт для юношей и девушек 15-17 лет (2004-2006 г.р.), юношей и девушек 13-14 лет (2007-2008 г.р.) на дистанцию: бег 2 км + велогонка МТБ 4 км + лыжная гонка 3 км;</a:t>
            </a:r>
          </a:p>
          <a:p>
            <a:r>
              <a:rPr lang="ru-RU" sz="2100" b="1" dirty="0"/>
              <a:t>17:30</a:t>
            </a:r>
            <a:r>
              <a:rPr lang="ru-RU" sz="2100" dirty="0"/>
              <a:t> – награждение.</a:t>
            </a:r>
          </a:p>
        </p:txBody>
      </p:sp>
      <p:pic>
        <p:nvPicPr>
          <p:cNvPr id="48" name="Picture 2"/>
          <p:cNvPicPr/>
          <p:nvPr/>
        </p:nvPicPr>
        <p:blipFill>
          <a:blip r:embed="rId2" cstate="print"/>
          <a:stretch/>
        </p:blipFill>
        <p:spPr>
          <a:xfrm>
            <a:off x="755576" y="0"/>
            <a:ext cx="1759320" cy="213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3"/>
          <p:cNvPicPr/>
          <p:nvPr/>
        </p:nvPicPr>
        <p:blipFill>
          <a:blip r:embed="rId3" cstate="print"/>
          <a:stretch/>
        </p:blipFill>
        <p:spPr>
          <a:xfrm>
            <a:off x="2915816" y="260648"/>
            <a:ext cx="2528280" cy="175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" name="Рисунок 1"/>
          <p:cNvPicPr/>
          <p:nvPr/>
        </p:nvPicPr>
        <p:blipFill>
          <a:blip r:embed="rId4" cstate="print"/>
          <a:stretch/>
        </p:blipFill>
        <p:spPr>
          <a:xfrm>
            <a:off x="5868144" y="332656"/>
            <a:ext cx="2529720" cy="1677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CustomShape 1"/>
          <p:cNvSpPr/>
          <p:nvPr/>
        </p:nvSpPr>
        <p:spPr>
          <a:xfrm>
            <a:off x="323528" y="2204864"/>
            <a:ext cx="8532440" cy="4365104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/>
            <a:r>
              <a:rPr lang="ru-RU" sz="2000" b="1" dirty="0"/>
              <a:t>«ЧЕМПИОНАТ ГОРОДА ЯРОСЛАВЛЯ  ПО ЗИМНЕМУ ТРИАТЛОНУ»</a:t>
            </a:r>
            <a:endParaRPr lang="ru-RU" sz="2000" dirty="0"/>
          </a:p>
          <a:p>
            <a:pPr algn="ctr"/>
            <a:r>
              <a:rPr lang="ru-RU" sz="2000" b="1" dirty="0"/>
              <a:t>«ЧЕМПИОНАТ ЯРОСЛАВСКОЙ ОБЛАСТИ ПО ЗИМНЕМУ ТРИАТЛОНУ»</a:t>
            </a:r>
            <a:endParaRPr lang="ru-RU" sz="2000" dirty="0"/>
          </a:p>
          <a:p>
            <a:r>
              <a:rPr lang="ru-RU" sz="2000" dirty="0"/>
              <a:t> </a:t>
            </a:r>
          </a:p>
          <a:p>
            <a:r>
              <a:rPr lang="ru-RU" sz="2000" b="1" dirty="0"/>
              <a:t>17:10 – 17:25</a:t>
            </a:r>
            <a:r>
              <a:rPr lang="ru-RU" sz="2000" dirty="0"/>
              <a:t> – открыта транзитная зона для мужчин и женщин;</a:t>
            </a:r>
          </a:p>
          <a:p>
            <a:r>
              <a:rPr lang="ru-RU" sz="2000" b="1" dirty="0"/>
              <a:t>17:25</a:t>
            </a:r>
            <a:r>
              <a:rPr lang="ru-RU" sz="2000" dirty="0"/>
              <a:t> – предстартовый брифинг;</a:t>
            </a:r>
          </a:p>
          <a:p>
            <a:r>
              <a:rPr lang="ru-RU" sz="2000" b="1" dirty="0"/>
              <a:t>17:30</a:t>
            </a:r>
            <a:r>
              <a:rPr lang="ru-RU" sz="2000" dirty="0"/>
              <a:t> – 1 забег, старт для мужчин и женщин на дистанцию: бег 3 км + велогонка МТБ 5 км + лыжная гонка 5 км;</a:t>
            </a:r>
          </a:p>
          <a:p>
            <a:r>
              <a:rPr lang="ru-RU" sz="2000" b="1" dirty="0"/>
              <a:t>17:30</a:t>
            </a:r>
            <a:r>
              <a:rPr lang="ru-RU" sz="2000" dirty="0"/>
              <a:t> – 1 забег, старт для мужчин и женщин на дистанцию: бег 3 км + велогонка МТБ 5 км + лыжная гонка 5 км;</a:t>
            </a:r>
          </a:p>
          <a:p>
            <a:r>
              <a:rPr lang="ru-RU" sz="2000" b="1" dirty="0"/>
              <a:t>18:15</a:t>
            </a:r>
            <a:r>
              <a:rPr lang="ru-RU" sz="2000" dirty="0"/>
              <a:t> – 2 забег, старт для мужчин и женщин на дистанцию: бег 3 км + велогонка МТБ 5 км + лыжная гонка 5 км;</a:t>
            </a:r>
          </a:p>
          <a:p>
            <a:r>
              <a:rPr lang="ru-RU" sz="2000" b="1" dirty="0"/>
              <a:t>19:00</a:t>
            </a:r>
            <a:r>
              <a:rPr lang="ru-RU" sz="2000" dirty="0"/>
              <a:t> – награждение.</a:t>
            </a:r>
          </a:p>
          <a:p>
            <a:endParaRPr lang="ru-RU" sz="2100" dirty="0"/>
          </a:p>
        </p:txBody>
      </p:sp>
      <p:pic>
        <p:nvPicPr>
          <p:cNvPr id="48" name="Picture 2"/>
          <p:cNvPicPr/>
          <p:nvPr/>
        </p:nvPicPr>
        <p:blipFill>
          <a:blip r:embed="rId2" cstate="print"/>
          <a:stretch/>
        </p:blipFill>
        <p:spPr>
          <a:xfrm>
            <a:off x="755576" y="0"/>
            <a:ext cx="1759320" cy="2137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49" name="Picture 3"/>
          <p:cNvPicPr/>
          <p:nvPr/>
        </p:nvPicPr>
        <p:blipFill>
          <a:blip r:embed="rId3" cstate="print"/>
          <a:stretch/>
        </p:blipFill>
        <p:spPr>
          <a:xfrm>
            <a:off x="2915816" y="260648"/>
            <a:ext cx="2528280" cy="175032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50" name="Рисунок 1"/>
          <p:cNvPicPr/>
          <p:nvPr/>
        </p:nvPicPr>
        <p:blipFill>
          <a:blip r:embed="rId4" cstate="print"/>
          <a:stretch/>
        </p:blipFill>
        <p:spPr>
          <a:xfrm>
            <a:off x="5868144" y="332656"/>
            <a:ext cx="2529720" cy="167724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</TotalTime>
  <Words>86</Words>
  <Application>Microsoft Office PowerPoint</Application>
  <PresentationFormat>Экран (4:3)</PresentationFormat>
  <Paragraphs>33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Office Theme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subject/>
  <dc:creator>SPORT</dc:creator>
  <dc:description/>
  <cp:lastModifiedBy>143251</cp:lastModifiedBy>
  <cp:revision>75</cp:revision>
  <cp:lastPrinted>2019-07-31T09:27:47Z</cp:lastPrinted>
  <dcterms:created xsi:type="dcterms:W3CDTF">2019-01-12T14:14:04Z</dcterms:created>
  <dcterms:modified xsi:type="dcterms:W3CDTF">2021-02-21T17:35:08Z</dcterms:modified>
  <dc:language>ru-RU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3</vt:i4>
  </property>
  <property fmtid="{D5CDD505-2E9C-101B-9397-08002B2CF9AE}" pid="8" name="PresentationFormat">
    <vt:lpwstr>Экран (4:3)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17</vt:i4>
  </property>
</Properties>
</file>